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70" r:id="rId5"/>
    <p:sldId id="257" r:id="rId6"/>
    <p:sldId id="261" r:id="rId7"/>
    <p:sldId id="262" r:id="rId8"/>
    <p:sldId id="263" r:id="rId9"/>
    <p:sldId id="264" r:id="rId10"/>
    <p:sldId id="265" r:id="rId11"/>
    <p:sldId id="259" r:id="rId12"/>
    <p:sldId id="266" r:id="rId13"/>
    <p:sldId id="267" r:id="rId14"/>
    <p:sldId id="269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7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B32"/>
    <a:srgbClr val="333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>
      <p:cViewPr>
        <p:scale>
          <a:sx n="66" d="100"/>
          <a:sy n="66" d="100"/>
        </p:scale>
        <p:origin x="180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29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79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39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772176" y="115025"/>
            <a:ext cx="3220753" cy="424732"/>
          </a:xfrm>
        </p:spPr>
        <p:txBody>
          <a:bodyPr wrap="none">
            <a:spAutoFit/>
          </a:bodyPr>
          <a:lstStyle>
            <a:lvl1pPr algn="ctr"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50108" y="6672048"/>
            <a:ext cx="114917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77113" y="567810"/>
            <a:ext cx="1322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391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2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5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564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3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63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6A978-8BA8-4836-8DE6-0A3EECE2C6AF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5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gitkrake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nity3d.com/kr/get-unity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9011" y="2576945"/>
            <a:ext cx="6966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3D </a:t>
            </a:r>
            <a:r>
              <a:rPr lang="ko-KR" altLang="en-US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기초와 프로젝트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0" y="3407942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-1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일차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97490" y="6309085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류지석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4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65342" y="1652295"/>
            <a:ext cx="5410200" cy="3500729"/>
            <a:chOff x="704850" y="1414463"/>
            <a:chExt cx="6090137" cy="373856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850" y="1414463"/>
              <a:ext cx="6090137" cy="3738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5496314" y="4532345"/>
              <a:ext cx="606489" cy="279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91039" y="4208495"/>
              <a:ext cx="2114161" cy="279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9" y="1652295"/>
            <a:ext cx="5702705" cy="3500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873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78" y="113967"/>
            <a:ext cx="1600053" cy="426848"/>
          </a:xfrm>
        </p:spPr>
        <p:txBody>
          <a:bodyPr/>
          <a:lstStyle/>
          <a:p>
            <a:r>
              <a:rPr lang="en-US" altLang="ko-KR" dirty="0" smtClean="0"/>
              <a:t>Unity Hub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0873" t="11135" r="11746" b="11795"/>
          <a:stretch/>
        </p:blipFill>
        <p:spPr>
          <a:xfrm>
            <a:off x="342904" y="1462157"/>
            <a:ext cx="5587886" cy="3014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94" y="1281113"/>
            <a:ext cx="5391906" cy="3309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811531" y="4799078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오류 발생 가능성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83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290" y="113967"/>
            <a:ext cx="591829" cy="426848"/>
          </a:xfrm>
        </p:spPr>
        <p:txBody>
          <a:bodyPr/>
          <a:lstStyle/>
          <a:p>
            <a:r>
              <a:rPr lang="en-US" altLang="ko-KR" dirty="0" err="1" smtClean="0"/>
              <a:t>Git</a:t>
            </a:r>
            <a:endParaRPr lang="ko-KR" altLang="en-US" dirty="0"/>
          </a:p>
        </p:txBody>
      </p:sp>
      <p:pic>
        <p:nvPicPr>
          <p:cNvPr id="2052" name="Picture 4" descr="d2eip9sf3oo6c2.cloudfront.net/tags/images/000/0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19" y="2775316"/>
            <a:ext cx="2892059" cy="289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22619" y="5958959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3"/>
              </a:rPr>
              <a:t>https://github.com/</a:t>
            </a:r>
            <a:endParaRPr lang="ko-KR" altLang="en-US" dirty="0"/>
          </a:p>
        </p:txBody>
      </p:sp>
      <p:pic>
        <p:nvPicPr>
          <p:cNvPr id="2054" name="Picture 6" descr="파일:external/git-scm.com/Git-Logo-1788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" y="813145"/>
            <a:ext cx="4349750" cy="181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95995" y="1490501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버전 관리 시스템</a:t>
            </a:r>
            <a:endParaRPr lang="ko-KR" altLang="en-US" sz="2400" dirty="0"/>
          </a:p>
        </p:txBody>
      </p:sp>
      <p:pic>
        <p:nvPicPr>
          <p:cNvPr id="2056" name="Picture 8" descr="버전 관리 시스템 • 리충닷컴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3" y="2127616"/>
            <a:ext cx="5324475" cy="2362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14993" y="4782919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협업에 유</a:t>
            </a:r>
            <a:r>
              <a:rPr lang="ko-KR" altLang="en-US" sz="2400" dirty="0" smtClean="0"/>
              <a:t>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305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290" y="113967"/>
            <a:ext cx="591829" cy="426848"/>
          </a:xfrm>
        </p:spPr>
        <p:txBody>
          <a:bodyPr/>
          <a:lstStyle/>
          <a:p>
            <a:r>
              <a:rPr lang="en-US" altLang="ko-KR" dirty="0" err="1" smtClean="0"/>
              <a:t>Git</a:t>
            </a:r>
            <a:endParaRPr lang="ko-KR" altLang="en-US" dirty="0"/>
          </a:p>
        </p:txBody>
      </p:sp>
      <p:pic>
        <p:nvPicPr>
          <p:cNvPr id="5122" name="Picture 2" descr="5 Best Programming Languages for Artificial Intelligence in 2020 - DE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17" y="2099219"/>
            <a:ext cx="3583255" cy="201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owerPoint 2020년 최신 버전 - 무료 다운로드 및 리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80" y="1127003"/>
            <a:ext cx="2410050" cy="224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icrosoft Word 2020년 최신 버전 - 무료 다운로드 및 리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51" y="2452765"/>
            <a:ext cx="2619158" cy="22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땡칠e] 07e.kr 게임코드 가장 싼 곳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5" y="1426657"/>
            <a:ext cx="3463925" cy="19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산소 미포함 업데이트 - 이야기 - ITC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4" y="3610922"/>
            <a:ext cx="3087511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34997" y="5590219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프로그래밍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370115" y="5590219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문서작업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724722" y="5590219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게임 세이브 관리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583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 smtClean="0"/>
              <a:t>GitHub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267"/>
          <a:stretch/>
        </p:blipFill>
        <p:spPr>
          <a:xfrm>
            <a:off x="1066802" y="1879599"/>
            <a:ext cx="5045627" cy="2561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729221" y="3074847"/>
            <a:ext cx="1150119" cy="293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6238" t="6629" r="1012" b="72165"/>
          <a:stretch/>
        </p:blipFill>
        <p:spPr>
          <a:xfrm>
            <a:off x="7429499" y="1841500"/>
            <a:ext cx="2882901" cy="2597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7771630" y="2503347"/>
            <a:ext cx="1410470" cy="303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30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 smtClean="0"/>
              <a:t>GitHub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9896" t="15192" r="29479" b="20577"/>
          <a:stretch/>
        </p:blipFill>
        <p:spPr>
          <a:xfrm>
            <a:off x="2571750" y="113967"/>
            <a:ext cx="7429500" cy="6362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514080" y="1665147"/>
            <a:ext cx="2420120" cy="344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6255" y="5256072"/>
            <a:ext cx="1534295" cy="344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66255" y="5798996"/>
            <a:ext cx="1534295" cy="411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9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 smtClean="0"/>
              <a:t>GitHub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1" t="14067" r="951" b="26835"/>
          <a:stretch/>
        </p:blipFill>
        <p:spPr>
          <a:xfrm>
            <a:off x="1193800" y="711200"/>
            <a:ext cx="9829800" cy="5702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408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3828" y="113967"/>
            <a:ext cx="1088760" cy="426848"/>
          </a:xfrm>
        </p:spPr>
        <p:txBody>
          <a:bodyPr/>
          <a:lstStyle/>
          <a:p>
            <a:r>
              <a:rPr lang="en-US" altLang="ko-KR" dirty="0" err="1" smtClean="0"/>
              <a:t>GitGUI</a:t>
            </a:r>
            <a:endParaRPr lang="ko-KR" altLang="en-US" dirty="0"/>
          </a:p>
        </p:txBody>
      </p:sp>
      <p:pic>
        <p:nvPicPr>
          <p:cNvPr id="9218" name="Picture 2" descr="pipenv shell malforms PATH on git bash for windows · Issue #970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06859"/>
            <a:ext cx="5036809" cy="28924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7295" y="4390069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/>
              <a:t>GitBash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97945" y="4942519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→ 근본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어렵다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19" y="1200150"/>
            <a:ext cx="5889081" cy="3189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45464" y="4390069"/>
            <a:ext cx="270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/>
              <a:t>GitKraken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GitGUI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422196" y="4942519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→ 편리하다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468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 smtClean="0"/>
              <a:t>GitKraken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208" y="1082159"/>
            <a:ext cx="321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2"/>
              </a:rPr>
              <a:t>https://www.gitkraken.com/</a:t>
            </a:r>
            <a:endParaRPr lang="ko-KR" altLang="en-US" dirty="0"/>
          </a:p>
        </p:txBody>
      </p:sp>
      <p:pic>
        <p:nvPicPr>
          <p:cNvPr id="14338" name="Picture 2" descr="Download Free Git Client - Windows, Mac, Linux | GitKra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076178"/>
            <a:ext cx="5511800" cy="28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042" t="7885" r="69896" b="60192"/>
          <a:stretch/>
        </p:blipFill>
        <p:spPr>
          <a:xfrm>
            <a:off x="6210299" y="1818050"/>
            <a:ext cx="5731181" cy="34099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58689" y="4106539"/>
            <a:ext cx="2480808" cy="543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 smtClean="0"/>
              <a:t>GitKraken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538" t="14181" r="30386" b="37741"/>
          <a:stretch/>
        </p:blipFill>
        <p:spPr>
          <a:xfrm>
            <a:off x="1190171" y="885371"/>
            <a:ext cx="4433608" cy="51525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15886" y="3692434"/>
            <a:ext cx="2934788" cy="235132"/>
          </a:xfrm>
          <a:prstGeom prst="rect">
            <a:avLst/>
          </a:prstGeom>
          <a:solidFill>
            <a:srgbClr val="292B32"/>
          </a:solidFill>
          <a:ln>
            <a:solidFill>
              <a:srgbClr val="292B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88297" y="1582056"/>
            <a:ext cx="3193006" cy="490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1" t="7365" r="1528" b="5372"/>
          <a:stretch/>
        </p:blipFill>
        <p:spPr>
          <a:xfrm>
            <a:off x="5806441" y="2087880"/>
            <a:ext cx="5844540" cy="28117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311017" y="3608071"/>
            <a:ext cx="855843" cy="255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3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0365" y="141827"/>
            <a:ext cx="1717137" cy="371127"/>
          </a:xfrm>
        </p:spPr>
        <p:txBody>
          <a:bodyPr/>
          <a:lstStyle/>
          <a:p>
            <a:r>
              <a:rPr lang="ko-KR" altLang="en-US" sz="2000" dirty="0" smtClean="0"/>
              <a:t>게임 개발 엔진</a:t>
            </a:r>
            <a:endParaRPr lang="ko-KR" altLang="en-US" sz="2000" dirty="0"/>
          </a:p>
        </p:txBody>
      </p:sp>
      <p:pic>
        <p:nvPicPr>
          <p:cNvPr id="1028" name="Picture 4" descr="Should you make your own game engine? - Mo King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6" y="821060"/>
            <a:ext cx="10442889" cy="541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22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2" y="1580696"/>
            <a:ext cx="5632559" cy="33126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 smtClean="0"/>
              <a:t>GitKraken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4822" y="2743200"/>
            <a:ext cx="1479128" cy="792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58194" y="3905704"/>
            <a:ext cx="658042" cy="256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960" y="1536700"/>
            <a:ext cx="5787558" cy="335661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266602" y="2598421"/>
            <a:ext cx="987638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 smtClean="0"/>
              <a:t>GitKraken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6" y="1822450"/>
            <a:ext cx="5594858" cy="3244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171792" y="2781619"/>
            <a:ext cx="3322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5504040" y="1485900"/>
            <a:ext cx="642760" cy="1224292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5171792" y="950800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mtClean="0"/>
              <a:t>저장할 폴더 선택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429829" y="1927226"/>
            <a:ext cx="5672231" cy="3244850"/>
            <a:chOff x="6620329" y="1822450"/>
            <a:chExt cx="9869714" cy="564605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752" t="13860" r="752" b="27624"/>
            <a:stretch/>
          </p:blipFill>
          <p:spPr>
            <a:xfrm>
              <a:off x="6620329" y="1822450"/>
              <a:ext cx="9869714" cy="56460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12737064" y="3084306"/>
              <a:ext cx="1139890" cy="3782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0191467" y="3257869"/>
            <a:ext cx="3322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5504038" y="3086100"/>
            <a:ext cx="4604907" cy="298477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/>
        </p:nvSpPr>
        <p:spPr>
          <a:xfrm>
            <a:off x="4943192" y="3170239"/>
            <a:ext cx="5608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52" t="13860" r="752" b="27624"/>
          <a:stretch/>
        </p:blipFill>
        <p:spPr>
          <a:xfrm>
            <a:off x="1161143" y="711200"/>
            <a:ext cx="9869714" cy="5646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 smtClean="0"/>
              <a:t>GitHub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277878" y="1973056"/>
            <a:ext cx="1139890" cy="378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6255" y="5256072"/>
            <a:ext cx="1534295" cy="344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66255" y="5798996"/>
            <a:ext cx="1534295" cy="411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5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6792" y="113967"/>
            <a:ext cx="942822" cy="426848"/>
          </a:xfrm>
        </p:spPr>
        <p:txBody>
          <a:bodyPr/>
          <a:lstStyle/>
          <a:p>
            <a:r>
              <a:rPr lang="en-US" altLang="ko-KR" dirty="0" smtClean="0"/>
              <a:t>Unity</a:t>
            </a:r>
            <a:endParaRPr lang="ko-KR" altLang="en-US" dirty="0"/>
          </a:p>
        </p:txBody>
      </p:sp>
      <p:pic>
        <p:nvPicPr>
          <p:cNvPr id="1026" name="Picture 2" descr="upload.wikimedia.org/wikipedia/commons/thumb/1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362550"/>
            <a:ext cx="4892675" cy="17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86450" y="1599789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간편한 빌드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멀티 플랫폼 빌드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86450" y="279150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무료 라이센스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86450" y="3387363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무료 </a:t>
            </a:r>
            <a:r>
              <a:rPr lang="ko-KR" altLang="en-US" sz="2400" dirty="0" err="1" smtClean="0"/>
              <a:t>에셋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86450" y="3983221"/>
            <a:ext cx="341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비교적 쉬운 </a:t>
            </a:r>
            <a:r>
              <a:rPr lang="en-US" altLang="ko-KR" sz="2400" dirty="0" smtClean="0"/>
              <a:t>3D </a:t>
            </a:r>
            <a:r>
              <a:rPr lang="ko-KR" altLang="en-US" sz="2400" dirty="0" smtClean="0"/>
              <a:t>게임 제작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886450" y="4579081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/>
              <a:t>인디게임</a:t>
            </a:r>
            <a:r>
              <a:rPr lang="ko-KR" altLang="en-US" sz="2400" dirty="0" smtClean="0"/>
              <a:t> 개발자에게 적합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886450" y="2195647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객체지향 언어 </a:t>
            </a:r>
            <a:r>
              <a:rPr lang="en-US" altLang="ko-KR" sz="2400" dirty="0" smtClean="0"/>
              <a:t>C# </a:t>
            </a:r>
            <a:r>
              <a:rPr lang="ko-KR" altLang="en-US" sz="2400" dirty="0" smtClean="0"/>
              <a:t>사용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959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6792" y="113967"/>
            <a:ext cx="942822" cy="426848"/>
          </a:xfrm>
        </p:spPr>
        <p:txBody>
          <a:bodyPr/>
          <a:lstStyle/>
          <a:p>
            <a:r>
              <a:rPr lang="en-US" altLang="ko-KR" dirty="0" smtClean="0"/>
              <a:t>Unity</a:t>
            </a:r>
            <a:endParaRPr lang="ko-KR" altLang="en-US" dirty="0"/>
          </a:p>
        </p:txBody>
      </p:sp>
      <p:pic>
        <p:nvPicPr>
          <p:cNvPr id="8194" name="Picture 2" descr="Cuphead fighting balloon Bep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9" y="1028700"/>
            <a:ext cx="4413656" cy="2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onument valley 2 made with un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98" y="1028700"/>
            <a:ext cx="4415970" cy="2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ri and the blind forest made with un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5" y="3821113"/>
            <a:ext cx="4435475" cy="2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earthstone made with un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98" y="3914776"/>
            <a:ext cx="4643436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6370" y="967665"/>
            <a:ext cx="6566862" cy="4247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  <a:hlinkClick r:id="rId2"/>
              </a:rPr>
              <a:t>https://unity3d.com/kr/get-unity/download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370" y="1590615"/>
            <a:ext cx="260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Google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: unity hub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9583" t="7308" r="36563" b="44231"/>
          <a:stretch/>
        </p:blipFill>
        <p:spPr>
          <a:xfrm>
            <a:off x="490057" y="2158164"/>
            <a:ext cx="4847973" cy="2363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762124" y="3960072"/>
            <a:ext cx="1082675" cy="313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749798" y="1959947"/>
            <a:ext cx="5619994" cy="3449955"/>
            <a:chOff x="6016498" y="1807845"/>
            <a:chExt cx="4640418" cy="284862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6498" y="1807845"/>
              <a:ext cx="4640418" cy="28486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10142376" y="1997270"/>
              <a:ext cx="221407" cy="1982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642622" y="1620441"/>
            <a:ext cx="4610511" cy="2830262"/>
            <a:chOff x="726599" y="1929784"/>
            <a:chExt cx="3878596" cy="2380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599" y="1929784"/>
              <a:ext cx="3878596" cy="2380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4368127" y="2070049"/>
              <a:ext cx="221407" cy="1982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39" y="1565417"/>
            <a:ext cx="4170883" cy="2940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7465712" y="2228824"/>
            <a:ext cx="726565" cy="235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59018" y="4001641"/>
            <a:ext cx="2182141" cy="355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7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53" y="1468452"/>
            <a:ext cx="5207691" cy="3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106691" y="2079534"/>
            <a:ext cx="922509" cy="299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91" y="1468452"/>
            <a:ext cx="5344489" cy="3280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036503" y="2767107"/>
            <a:ext cx="2779301" cy="573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142376" y="4170783"/>
            <a:ext cx="550505" cy="27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11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2" y="1468452"/>
            <a:ext cx="5344489" cy="3280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12" y="1468452"/>
            <a:ext cx="5398555" cy="3314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0888824" y="2126187"/>
            <a:ext cx="746449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 smtClean="0"/>
              <a:t>설치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30" y="1650326"/>
            <a:ext cx="5884194" cy="3612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810138" y="3489649"/>
            <a:ext cx="1138335" cy="247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10539" y="4646645"/>
            <a:ext cx="606489" cy="279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229" y="194125"/>
            <a:ext cx="5026673" cy="30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7655823" y="1478430"/>
            <a:ext cx="1702781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10" y="3456396"/>
            <a:ext cx="4982644" cy="3058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678372" y="5253109"/>
            <a:ext cx="579804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77500" y="5957959"/>
            <a:ext cx="366670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7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라운드 Regular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97</Words>
  <Application>Microsoft Office PowerPoint</Application>
  <PresentationFormat>와이드스크린</PresentationFormat>
  <Paragraphs>45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나눔스퀘어 Bold</vt:lpstr>
      <vt:lpstr>나눔스퀘어 ExtraBold</vt:lpstr>
      <vt:lpstr>나눔스퀘어라운드 Regular</vt:lpstr>
      <vt:lpstr>Arial</vt:lpstr>
      <vt:lpstr>Office 테마</vt:lpstr>
      <vt:lpstr>PowerPoint 프레젠테이션</vt:lpstr>
      <vt:lpstr>게임 개발 엔진</vt:lpstr>
      <vt:lpstr>Unity</vt:lpstr>
      <vt:lpstr>Unity</vt:lpstr>
      <vt:lpstr>설치</vt:lpstr>
      <vt:lpstr>설치</vt:lpstr>
      <vt:lpstr>설치</vt:lpstr>
      <vt:lpstr>설치</vt:lpstr>
      <vt:lpstr>설치</vt:lpstr>
      <vt:lpstr>설치</vt:lpstr>
      <vt:lpstr>Unity Hub</vt:lpstr>
      <vt:lpstr>Git</vt:lpstr>
      <vt:lpstr>Git</vt:lpstr>
      <vt:lpstr>GitHub</vt:lpstr>
      <vt:lpstr>GitHub</vt:lpstr>
      <vt:lpstr>GitHub</vt:lpstr>
      <vt:lpstr>GitGUI</vt:lpstr>
      <vt:lpstr>GitKraken</vt:lpstr>
      <vt:lpstr>GitKraken</vt:lpstr>
      <vt:lpstr>GitKraken</vt:lpstr>
      <vt:lpstr>GitKraken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TobyFox</dc:creator>
  <cp:lastModifiedBy>TobyFox</cp:lastModifiedBy>
  <cp:revision>16</cp:revision>
  <dcterms:created xsi:type="dcterms:W3CDTF">2020-07-08T07:54:17Z</dcterms:created>
  <dcterms:modified xsi:type="dcterms:W3CDTF">2020-07-08T11:45:25Z</dcterms:modified>
</cp:coreProperties>
</file>